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89;&#1086;&#1092;&#1080;&#1103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89;&#1086;&#1092;&#1080;&#1103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89;&#1086;&#1092;&#1080;&#1103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&#1089;&#1086;&#1092;&#108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Лист1!$B$3:$B$6</c:f>
              <c:strCache>
                <c:ptCount val="4"/>
                <c:pt idx="0">
                  <c:v>сок</c:v>
                </c:pt>
                <c:pt idx="1">
                  <c:v>чай</c:v>
                </c:pt>
                <c:pt idx="2">
                  <c:v>газировка</c:v>
                </c:pt>
                <c:pt idx="3">
                  <c:v>вода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0182003128021769E-3"/>
                  <c:y val="5.4830380138225707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9559723891945255"/>
                      <c:h val="0.26848549051850445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Лист1!$B$19:$B$22</c:f>
              <c:strCache>
                <c:ptCount val="4"/>
                <c:pt idx="0">
                  <c:v>яблочный сок</c:v>
                </c:pt>
                <c:pt idx="1">
                  <c:v>апельсиновый сок</c:v>
                </c:pt>
                <c:pt idx="2">
                  <c:v>томатный сок</c:v>
                </c:pt>
                <c:pt idx="3">
                  <c:v>мультифруктовый сок</c:v>
                </c:pt>
              </c:strCache>
            </c:strRef>
          </c:cat>
          <c:val>
            <c:numRef>
              <c:f>Лист1!$C$19:$C$22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Лист1!$B$36:$B$37</c:f>
              <c:strCache>
                <c:ptCount val="2"/>
                <c:pt idx="0">
                  <c:v>сок полезен</c:v>
                </c:pt>
                <c:pt idx="1">
                  <c:v>сок не полезен</c:v>
                </c:pt>
              </c:strCache>
            </c:strRef>
          </c:cat>
          <c:val>
            <c:numRef>
              <c:f>Лист1!$C$36:$C$37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37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8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17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03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013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36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75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9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7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7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2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67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55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3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39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21DB-9710-4949-85BE-A14D3DDCC193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30A232-DE95-45BE-946C-91C7B8FB5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3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4" y="325820"/>
            <a:ext cx="9798850" cy="6311463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«Изучение фруктовых соков 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марок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048998" y="3906982"/>
            <a:ext cx="2782817" cy="22795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«д» класса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 №1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Касканделова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София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motto.net.ua/pic/201210/2560x1600/motto.net.ua-3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921" y="3224048"/>
            <a:ext cx="7615624" cy="32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55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1" y="467255"/>
            <a:ext cx="10092266" cy="388077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Выбранная мной тема является актуальной, так как каждый из нас пьет соки, и поэтому важно знать какое качество у твоего любимого сока. Некачественные соки могут вызывать аллергические реакции, расстройство пищеварения и оказать нежелательные воздействия на организм.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интересно было научиться тестировать соки. Примененные мной способы проверки соков очень простые. Каждый может попробовать дома протестировать свой любимый сок и проделать такой опыт самостоятельно.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соки — нужно употреблять в пищу, так как в них содержаться нужные нам витамины и минералы. И конечно соки это - источник удовольствия! Теперь вы сами можете проверить, что за сок стоит у вас в холодильнике.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16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49671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960" y="2082800"/>
            <a:ext cx="624230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223" y="343078"/>
            <a:ext cx="8596668" cy="3122611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тестировать соки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в них искусственных красителей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результате исследования определить в каких соках не содержаться искусственные красители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такие соки можно безопасно употреблять в пищу.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опыты, анкетирование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623" y="3674710"/>
            <a:ext cx="4148667" cy="28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98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267" y="282221"/>
            <a:ext cx="6948490" cy="36914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5" y="3574473"/>
            <a:ext cx="9671354" cy="29617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соковой продукции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свежеотжатый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отжима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нектар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673" y="504202"/>
            <a:ext cx="4402079" cy="34384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жидкий пищевой продукт, полученный в результате отжима съедобных спелых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Соковая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сок. К соковой продукции относятся морсы, нектары и сокосодержащие напитки.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267" y="482778"/>
            <a:ext cx="5012267" cy="30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31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77" y="214489"/>
            <a:ext cx="11221155" cy="164817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сока собранные фрукты в свежем виде доставляют на перерабатывающее предприятие. Главной задачей, которого является сохранение качества сока и всех полезных свойств фруктов.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260" y="1900052"/>
            <a:ext cx="4505109" cy="4141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моют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измельчают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тжимают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нагревают)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разливают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стерильную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на протяжении всех этапов производства нужно контролировать качество, чтобы обеспечить безопасность продукции.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709" y="3596019"/>
            <a:ext cx="4560545" cy="3041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877" y="1755995"/>
            <a:ext cx="4161367" cy="27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96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5" y="135467"/>
            <a:ext cx="8596668" cy="5983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производства: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6883" y="873654"/>
            <a:ext cx="4270975" cy="4256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Свежеотжатый сок производят из свежих фруктов и в присутствии потребителей.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отжима производят из свежих фруктов, его пастеризуют (нагревают) и разливают в пакеты или стеклянную тару.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Концентрированный сок производят путем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сока прямого отжима части, содержащейся в нем воды.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85216" y="1265310"/>
            <a:ext cx="4306784" cy="479110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Восстановленный сок  производят из концентрированного сока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питьевой воды.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Нектар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из концентрированного сока или пюре и питьевой воды методом разбавления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 из смеси ягод или ягодного пюре, разбавляя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667" y="733778"/>
            <a:ext cx="3486947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4622963"/>
            <a:ext cx="3904636" cy="20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98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0933"/>
            <a:ext cx="10464800" cy="46284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 моих одноклассников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диаграммах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6159" y="903113"/>
            <a:ext cx="4184034" cy="246097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в выборе напитков среди учеников 4Д класса.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63802066"/>
              </p:ext>
            </p:extLst>
          </p:nvPr>
        </p:nvGraphicFramePr>
        <p:xfrm>
          <a:off x="779108" y="1298222"/>
          <a:ext cx="3138136" cy="234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Объект 3"/>
          <p:cNvSpPr txBox="1">
            <a:spLocks/>
          </p:cNvSpPr>
          <p:nvPr/>
        </p:nvSpPr>
        <p:spPr>
          <a:xfrm>
            <a:off x="5293171" y="810067"/>
            <a:ext cx="4184034" cy="230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в выборе сока среди учеников 4Д класса.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47679778"/>
              </p:ext>
            </p:extLst>
          </p:nvPr>
        </p:nvGraphicFramePr>
        <p:xfrm>
          <a:off x="5505912" y="1337733"/>
          <a:ext cx="3768090" cy="230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2782403" y="3891755"/>
            <a:ext cx="4614249" cy="2667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о пользе сока учеников 4Д класса.</a:t>
            </a:r>
          </a:p>
        </p:txBody>
      </p:sp>
      <p:graphicFrame>
        <p:nvGraphicFramePr>
          <p:cNvPr id="1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9498859"/>
              </p:ext>
            </p:extLst>
          </p:nvPr>
        </p:nvGraphicFramePr>
        <p:xfrm>
          <a:off x="4696353" y="839788"/>
          <a:ext cx="2449512" cy="219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441521411"/>
              </p:ext>
            </p:extLst>
          </p:nvPr>
        </p:nvGraphicFramePr>
        <p:xfrm>
          <a:off x="2891075" y="4323644"/>
          <a:ext cx="3863340" cy="247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925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823" y="169333"/>
            <a:ext cx="8596668" cy="5305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оранжевых соков на наличие в них красителей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21282006"/>
              </p:ext>
            </p:extLst>
          </p:nvPr>
        </p:nvGraphicFramePr>
        <p:xfrm>
          <a:off x="582365" y="3307643"/>
          <a:ext cx="4272032" cy="333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698"/>
                <a:gridCol w="2342334"/>
              </a:tblGrid>
              <a:tr h="65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сока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 прозрачным при нагреве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Сады придонья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Фруктовый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дней апельсин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Объект 4" descr="https://pp.userapi.com/c850136/v850136722/8abcb/BAL68OyiK5Q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4" y="699911"/>
            <a:ext cx="3397604" cy="26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49416/v849416722/d9cfe/amJbwhajtf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397" y="626576"/>
            <a:ext cx="4018669" cy="30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51136/v851136746/61d3c/wdMjoHmmpG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353" y="3650952"/>
            <a:ext cx="4255735" cy="3207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347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45" y="237066"/>
            <a:ext cx="8596668" cy="4628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соков на наличие в них красителей</a:t>
            </a:r>
            <a:endParaRPr lang="ru-RU" sz="2000" dirty="0"/>
          </a:p>
        </p:txBody>
      </p:sp>
      <p:pic>
        <p:nvPicPr>
          <p:cNvPr id="5" name="Объект 4" descr="https://pp.userapi.com/c849528/v849528627/cfb9c/rcvGiSV0eI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51" y="699911"/>
            <a:ext cx="3848981" cy="287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52036/v852036632/697a7/tRfjDXZVyT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578" y="790223"/>
            <a:ext cx="4055443" cy="293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50536/v850536632/69997/Pg_SpnrRzA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750" y="3725334"/>
            <a:ext cx="4253917" cy="31326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551425"/>
              </p:ext>
            </p:extLst>
          </p:nvPr>
        </p:nvGraphicFramePr>
        <p:xfrm>
          <a:off x="477854" y="3574962"/>
          <a:ext cx="4181724" cy="310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906"/>
                <a:gridCol w="2292818"/>
              </a:tblGrid>
              <a:tr h="785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сока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стал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темным (бурым)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Любимый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67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1466"/>
            <a:ext cx="8596668" cy="4402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содержание искусственных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734" y="84030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делают на масляной основе, поэтому их можно обнаружить на ощупь. Нужно растереть капельку сока пальцами на коже, если остается ощущение жира, то в сок добавлен искусственный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исследуемых соках искусственные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обнаружены.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272" y="2082644"/>
            <a:ext cx="2114730" cy="28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2483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498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ИССЛЕДОВАТЕЛЬСКАЯ РАБОТА   Тема: «Изучение фруктовых соков  известных марок»  </vt:lpstr>
      <vt:lpstr>Слайд 2</vt:lpstr>
      <vt:lpstr> </vt:lpstr>
      <vt:lpstr>Для получения сока собранные фрукты в свежем виде доставляют на перерабатывающее предприятие. Главной задачей, которого является сохранение качества сока и всех полезных свойств фруктов. </vt:lpstr>
      <vt:lpstr>Способы производства: </vt:lpstr>
      <vt:lpstr>Результаты анкетирования  моих одноклассников представлены в диаграммах:</vt:lpstr>
      <vt:lpstr>Тестирование оранжевых соков на наличие в них красителей</vt:lpstr>
      <vt:lpstr>Тестирование красных соков на наличие в них красителей</vt:lpstr>
      <vt:lpstr>Тест на содержание искусственных ароматизаторов:</vt:lpstr>
      <vt:lpstr>Слайд 10</vt:lpstr>
      <vt:lpstr> 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34</cp:revision>
  <dcterms:created xsi:type="dcterms:W3CDTF">2018-12-09T18:05:14Z</dcterms:created>
  <dcterms:modified xsi:type="dcterms:W3CDTF">2019-01-24T06:17:33Z</dcterms:modified>
</cp:coreProperties>
</file>