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charts/colors4.xml" ContentType="application/vnd.ms-office.chartcolor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charts/colors2.xml" ContentType="application/vnd.ms-office.chartcolorstyle+xml"/>
  <Override PartName="/ppt/charts/colors3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charts/style3.xml" ContentType="application/vnd.ms-office.chartstyl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61" r:id="rId3"/>
    <p:sldId id="257" r:id="rId4"/>
    <p:sldId id="258" r:id="rId5"/>
    <p:sldId id="259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6" y="-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D:\&#1089;&#1086;&#1092;&#1080;&#1103;\&#1051;&#1080;&#1089;&#1090;%20Microsoft%20Excel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D:\&#1089;&#1086;&#1092;&#1080;&#1103;\&#1051;&#1080;&#1089;&#1090;%20Microsoft%20Excel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D:\&#1089;&#1086;&#1092;&#1080;&#1103;\&#1051;&#1080;&#1089;&#1090;%20Microsoft%20Excel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D:\&#1089;&#1086;&#1092;&#1080;&#1103;\&#1051;&#1080;&#1089;&#1090;%20Microsoft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CatName val="1"/>
            <c:showPercent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Лист1!$B$3:$B$6</c:f>
              <c:strCache>
                <c:ptCount val="4"/>
                <c:pt idx="0">
                  <c:v>сок</c:v>
                </c:pt>
                <c:pt idx="1">
                  <c:v>чай</c:v>
                </c:pt>
                <c:pt idx="2">
                  <c:v>газировка</c:v>
                </c:pt>
                <c:pt idx="3">
                  <c:v>вода</c:v>
                </c:pt>
              </c:strCache>
            </c:strRef>
          </c:cat>
          <c:val>
            <c:numRef>
              <c:f>Лист1!$C$3:$C$6</c:f>
              <c:numCache>
                <c:formatCode>General</c:formatCode>
                <c:ptCount val="4"/>
                <c:pt idx="0">
                  <c:v>5</c:v>
                </c:pt>
                <c:pt idx="1">
                  <c:v>3</c:v>
                </c:pt>
                <c:pt idx="2">
                  <c:v>3</c:v>
                </c:pt>
                <c:pt idx="3">
                  <c:v>8</c:v>
                </c:pt>
              </c:numCache>
            </c:numRef>
          </c:val>
        </c:ser>
        <c:dLbls/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3"/>
              <c:layout>
                <c:manualLayout>
                  <c:x val="-1.0182003128021769E-3"/>
                  <c:y val="5.4830380138225707E-2"/>
                </c:manualLayout>
              </c:layout>
              <c:dLblPos val="bestFit"/>
              <c:showCatName val="1"/>
              <c:showPercent val="1"/>
              <c:extLst>
                <c:ext xmlns:c15="http://schemas.microsoft.com/office/drawing/2012/chart" uri="{CE6537A1-D6FC-4f65-9D91-7224C49458BB}">
                  <c15:layout>
                    <c:manualLayout>
                      <c:w val="0.29559723891945255"/>
                      <c:h val="0.26848549051850445"/>
                    </c:manualLayout>
                  </c15:layout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CatName val="1"/>
            <c:showPercent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Лист1!$B$19:$B$22</c:f>
              <c:strCache>
                <c:ptCount val="4"/>
                <c:pt idx="0">
                  <c:v>яблочный сок</c:v>
                </c:pt>
                <c:pt idx="1">
                  <c:v>апельсиновый сок</c:v>
                </c:pt>
                <c:pt idx="2">
                  <c:v>томатный сок</c:v>
                </c:pt>
                <c:pt idx="3">
                  <c:v>мультифруктовый сок</c:v>
                </c:pt>
              </c:strCache>
            </c:strRef>
          </c:cat>
          <c:val>
            <c:numRef>
              <c:f>Лист1!$C$19:$C$22</c:f>
              <c:numCache>
                <c:formatCode>General</c:formatCode>
                <c:ptCount val="4"/>
                <c:pt idx="0">
                  <c:v>10</c:v>
                </c:pt>
                <c:pt idx="1">
                  <c:v>4</c:v>
                </c:pt>
                <c:pt idx="2">
                  <c:v>1</c:v>
                </c:pt>
                <c:pt idx="3">
                  <c:v>4</c:v>
                </c:pt>
              </c:numCache>
            </c:numRef>
          </c:val>
        </c:ser>
        <c:dLbls/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dLbls/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CatName val="1"/>
            <c:showPercent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Лист1!$B$36:$B$37</c:f>
              <c:strCache>
                <c:ptCount val="2"/>
                <c:pt idx="0">
                  <c:v>сок полезен</c:v>
                </c:pt>
                <c:pt idx="1">
                  <c:v>сок не полезен</c:v>
                </c:pt>
              </c:strCache>
            </c:strRef>
          </c:cat>
          <c:val>
            <c:numRef>
              <c:f>Лист1!$C$36:$C$37</c:f>
              <c:numCache>
                <c:formatCode>General</c:formatCode>
                <c:ptCount val="2"/>
                <c:pt idx="0">
                  <c:v>10</c:v>
                </c:pt>
                <c:pt idx="1">
                  <c:v>9</c:v>
                </c:pt>
              </c:numCache>
            </c:numRef>
          </c:val>
        </c:ser>
        <c:dLbls/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21DB-9710-4949-85BE-A14D3DDCC193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0A232-DE95-45BE-946C-91C7B8FB5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8378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21DB-9710-4949-85BE-A14D3DDCC193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0A232-DE95-45BE-946C-91C7B8FB5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7809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21DB-9710-4949-85BE-A14D3DDCC193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0A232-DE95-45BE-946C-91C7B8FB57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9173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21DB-9710-4949-85BE-A14D3DDCC193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0A232-DE95-45BE-946C-91C7B8FB5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30345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21DB-9710-4949-85BE-A14D3DDCC193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0A232-DE95-45BE-946C-91C7B8FB57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0301379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21DB-9710-4949-85BE-A14D3DDCC193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0A232-DE95-45BE-946C-91C7B8FB5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0367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21DB-9710-4949-85BE-A14D3DDCC193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0A232-DE95-45BE-946C-91C7B8FB5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0758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21DB-9710-4949-85BE-A14D3DDCC193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0A232-DE95-45BE-946C-91C7B8FB5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1927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21DB-9710-4949-85BE-A14D3DDCC193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0A232-DE95-45BE-946C-91C7B8FB5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6740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21DB-9710-4949-85BE-A14D3DDCC193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0A232-DE95-45BE-946C-91C7B8FB5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1417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21DB-9710-4949-85BE-A14D3DDCC193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0A232-DE95-45BE-946C-91C7B8FB5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8781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21DB-9710-4949-85BE-A14D3DDCC193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0A232-DE95-45BE-946C-91C7B8FB5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9293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21DB-9710-4949-85BE-A14D3DDCC193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0A232-DE95-45BE-946C-91C7B8FB5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1671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21DB-9710-4949-85BE-A14D3DDCC193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0A232-DE95-45BE-946C-91C7B8FB5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655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21DB-9710-4949-85BE-A14D3DDCC193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0A232-DE95-45BE-946C-91C7B8FB5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5301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21DB-9710-4949-85BE-A14D3DDCC193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0A232-DE95-45BE-946C-91C7B8FB5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239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B21DB-9710-4949-85BE-A14D3DDCC193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130A232-DE95-45BE-946C-91C7B8FB57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1355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4" y="325820"/>
            <a:ext cx="9798850" cy="6311463"/>
          </a:xfrm>
        </p:spPr>
        <p:txBody>
          <a:bodyPr>
            <a:normAutofit/>
          </a:bodyPr>
          <a:lstStyle/>
          <a:p>
            <a:pPr algn="ctr"/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РАБОТА</a:t>
            </a:r>
            <a:br>
              <a:rPr lang="ru-RU" sz="2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«Изучение фруктовых соков </a:t>
            </a:r>
            <a:br>
              <a:rPr lang="ru-RU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известных марок</a:t>
            </a:r>
            <a:r>
              <a:rPr lang="ru-RU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9048998" y="3906982"/>
            <a:ext cx="2782817" cy="227955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выполнила: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4 «д» класса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Лицея №1</a:t>
            </a:r>
          </a:p>
          <a:p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Касканделова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София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</a:t>
            </a: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</a:p>
          <a:p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Ганева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Ольга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Сергеевна</a:t>
            </a: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www.motto.net.ua/pic/201210/2560x1600/motto.net.ua-375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921" y="3224048"/>
            <a:ext cx="7615624" cy="329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14559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8001" y="467255"/>
            <a:ext cx="10092266" cy="3880772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аключение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Выбранная мной тема является актуальной, так как каждый из нас пьет соки, и поэтому важно знать какое качество у твоего любимого сока. Некачественные соки могут вызывать аллергические реакции, расстройство пищеварения и оказать нежелательные воздействия на организм.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 интересно было научиться тестировать соки. Примененные мной способы проверки соков очень простые. Каждый может попробовать дома протестировать свой любимый сок и проделать такой опыт самостоятельно. 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Хорошие соки — нужно употреблять в пищу, так как в них содержаться нужные нам витамины и минералы. И конечно соки это - источник удовольствия! Теперь вы сами можете проверить, что за сок стоит у вас в холодильнике.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36166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1" y="496711"/>
            <a:ext cx="8596668" cy="1320800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7960" y="2082800"/>
            <a:ext cx="6242304" cy="351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004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223" y="343078"/>
            <a:ext cx="8596668" cy="3122611"/>
          </a:xfrm>
        </p:spPr>
        <p:txBody>
          <a:bodyPr/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исследования: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тестировать соки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содержание в них искусственных красителей и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ароматизаторов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 исследования: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 результате исследования определить в каких соках не содержаться искусственные красители и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ароматизаторы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 такие соки можно безопасно употреблять в пищу.</a:t>
            </a: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исследования: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опыты, анкетирование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1623" y="3674710"/>
            <a:ext cx="4148667" cy="280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36986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2267" y="282221"/>
            <a:ext cx="6948490" cy="3691467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22515" y="3574473"/>
            <a:ext cx="9671354" cy="296179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соковой продукции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свежеотжатый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прямого отжима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восстановленный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концентрированный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нектар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морс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88673" y="504202"/>
            <a:ext cx="4402079" cy="343840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жидкий пищевой продукт, полученный в результате отжима съедобных спелых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плодов</a:t>
            </a:r>
          </a:p>
          <a:p>
            <a:pPr marL="0" indent="0">
              <a:buNone/>
            </a:pPr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Соковая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не только сок. К соковой продукции относятся морсы, нектары и сокосодержащие напитки.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2267" y="482778"/>
            <a:ext cx="5012267" cy="303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7315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977" y="214489"/>
            <a:ext cx="11221155" cy="1648178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сока собранные фрукты в свежем виде доставляют на перерабатывающее предприятие. Главной задачей, которого является сохранение качества сока и всех полезных свойств фруктов.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6260" y="1900052"/>
            <a:ext cx="4505109" cy="414130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сначала: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фрукты моют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отбирают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измельчают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тжимают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обрабатывают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нагревают)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разливают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стерильную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тару</a:t>
            </a:r>
          </a:p>
          <a:p>
            <a:pPr marL="0" indent="0">
              <a:buNone/>
            </a:pP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предприятии на протяжении всех этапов производства нужно контролировать качество, чтобы обеспечить безопасность продукции.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22709" y="3596019"/>
            <a:ext cx="4560545" cy="30418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7877" y="1755995"/>
            <a:ext cx="4161367" cy="277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3969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845" y="135467"/>
            <a:ext cx="8596668" cy="59831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производства: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96883" y="873654"/>
            <a:ext cx="4270975" cy="425648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/>
          </a:p>
          <a:p>
            <a:pPr lvl="0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Свежеотжатый сок производят из свежих фруктов и в присутствии потребителей. </a:t>
            </a:r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прямого отжима производят из свежих фруктов, его пастеризуют (нагревают) и разливают в пакеты или стеклянную тару.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Концентрированный сок производят путем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удаления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сока прямого отжима части, содержащейся в нем воды. </a:t>
            </a:r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885216" y="1265310"/>
            <a:ext cx="4306784" cy="4791105"/>
          </a:xfrm>
        </p:spPr>
        <p:txBody>
          <a:bodyPr>
            <a:normAutofit fontScale="92500" lnSpcReduction="10000"/>
          </a:bodyPr>
          <a:lstStyle/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Восстановленный сок  производят из концентрированного сока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питьевой воды. </a:t>
            </a:r>
          </a:p>
          <a:p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Нектар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производят из концентрированного сока или пюре и питьевой воды методом разбавления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lvl="0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Морс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изготавливают из смеси ягод или ягодного пюре, разбавляя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водой.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02667" y="733778"/>
            <a:ext cx="3486947" cy="21907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4000" y="4622963"/>
            <a:ext cx="3904636" cy="206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4981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270933"/>
            <a:ext cx="10464800" cy="462846"/>
          </a:xfrm>
        </p:spPr>
        <p:txBody>
          <a:bodyPr>
            <a:normAutofit/>
          </a:bodyPr>
          <a:lstStyle/>
          <a:p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анкетирования  моих одноклассников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представлены в диаграммах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6159" y="903113"/>
            <a:ext cx="4184034" cy="2460976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Предпочтения в выборе напитков среди учеников 4Д класса.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1563802066"/>
              </p:ext>
            </p:extLst>
          </p:nvPr>
        </p:nvGraphicFramePr>
        <p:xfrm>
          <a:off x="779108" y="1298222"/>
          <a:ext cx="3138136" cy="2342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Объект 3"/>
          <p:cNvSpPr txBox="1">
            <a:spLocks/>
          </p:cNvSpPr>
          <p:nvPr/>
        </p:nvSpPr>
        <p:spPr>
          <a:xfrm>
            <a:off x="5293171" y="810067"/>
            <a:ext cx="4184034" cy="2302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Предпочтения в выборе сока среди учеников 4Д класса.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xmlns="" val="447679778"/>
              </p:ext>
            </p:extLst>
          </p:nvPr>
        </p:nvGraphicFramePr>
        <p:xfrm>
          <a:off x="5505912" y="1337733"/>
          <a:ext cx="3768090" cy="23027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Заголовок 1"/>
          <p:cNvSpPr txBox="1">
            <a:spLocks/>
          </p:cNvSpPr>
          <p:nvPr/>
        </p:nvSpPr>
        <p:spPr>
          <a:xfrm>
            <a:off x="2782403" y="3891755"/>
            <a:ext cx="4614249" cy="26670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о пользе сока учеников 4Д класса.</a:t>
            </a:r>
          </a:p>
        </p:txBody>
      </p:sp>
      <p:graphicFrame>
        <p:nvGraphicFramePr>
          <p:cNvPr id="18" name="Объект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979498859"/>
              </p:ext>
            </p:extLst>
          </p:nvPr>
        </p:nvGraphicFramePr>
        <p:xfrm>
          <a:off x="4696353" y="839788"/>
          <a:ext cx="2449512" cy="2196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xmlns="" val="3441521411"/>
              </p:ext>
            </p:extLst>
          </p:nvPr>
        </p:nvGraphicFramePr>
        <p:xfrm>
          <a:off x="2891075" y="4323644"/>
          <a:ext cx="3863340" cy="2474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329252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3823" y="169333"/>
            <a:ext cx="8596668" cy="53057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 оранжевых соков на наличие в них красителей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3721282006"/>
              </p:ext>
            </p:extLst>
          </p:nvPr>
        </p:nvGraphicFramePr>
        <p:xfrm>
          <a:off x="582365" y="3307643"/>
          <a:ext cx="4272032" cy="3332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9698"/>
                <a:gridCol w="2342334"/>
              </a:tblGrid>
              <a:tr h="6502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Марка сока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Стал прозрачным при нагреве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02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Добрый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02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Сады придонья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02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Фруктовый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сад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02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365 дней апельсин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Объект 4" descr="https://pp.userapi.com/c850136/v850136722/8abcb/BAL68OyiK5Q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974" y="699911"/>
            <a:ext cx="3397604" cy="2607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pp.userapi.com/c849416/v849416722/d9cfe/amJbwhajtfI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4397" y="626576"/>
            <a:ext cx="4018669" cy="302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pp.userapi.com/c851136/v851136746/61d3c/wdMjoHmmpG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28353" y="3650952"/>
            <a:ext cx="4255735" cy="3207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13470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245" y="237066"/>
            <a:ext cx="8596668" cy="462845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красных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соков на наличие в них красителей</a:t>
            </a:r>
            <a:endParaRPr lang="ru-RU" sz="2000" dirty="0"/>
          </a:p>
        </p:txBody>
      </p:sp>
      <p:pic>
        <p:nvPicPr>
          <p:cNvPr id="5" name="Объект 4" descr="https://pp.userapi.com/c849528/v849528627/cfb9c/rcvGiSV0eI4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1151" y="699911"/>
            <a:ext cx="3848981" cy="2875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pp.userapi.com/c852036/v852036632/697a7/tRfjDXZVyT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9578" y="790223"/>
            <a:ext cx="4055443" cy="2935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pp.userapi.com/c850536/v850536632/69997/Pg_SpnrRzAM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2750" y="3725334"/>
            <a:ext cx="4253917" cy="313266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99551425"/>
              </p:ext>
            </p:extLst>
          </p:nvPr>
        </p:nvGraphicFramePr>
        <p:xfrm>
          <a:off x="477854" y="3574962"/>
          <a:ext cx="4181724" cy="31080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88906"/>
                <a:gridCol w="2292818"/>
              </a:tblGrid>
              <a:tr h="7850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Марка сока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 стал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темным (бурым)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07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Добрый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07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J-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севен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07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Любимый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07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Лента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86747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151466"/>
            <a:ext cx="8596668" cy="440267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 на содержание искусственных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ароматизаторов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5734" y="840307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Большинство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искусственных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ароматизаторов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делают на масляной основе, поэтому их можно обнаружить на ощупь. Нужно растереть капельку сока пальцами на коже, если остается ощущение жира, то в сок добавлен искусственный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ароматизатор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в исследуемых соках искусственные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ароматизаторы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обнаружены.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59272" y="2082644"/>
            <a:ext cx="2114730" cy="281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55248353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272</TotalTime>
  <Words>498</Words>
  <Application>Microsoft Office PowerPoint</Application>
  <PresentationFormat>Произвольный</PresentationFormat>
  <Paragraphs>75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Грань</vt:lpstr>
      <vt:lpstr>ИССЛЕДОВАТЕЛЬСКАЯ РАБОТА   Тема: «Изучение фруктовых соков  известных марок»  </vt:lpstr>
      <vt:lpstr>Слайд 2</vt:lpstr>
      <vt:lpstr> </vt:lpstr>
      <vt:lpstr>Для получения сока собранные фрукты в свежем виде доставляют на перерабатывающее предприятие. Главной задачей, которого является сохранение качества сока и всех полезных свойств фруктов. </vt:lpstr>
      <vt:lpstr>Способы производства: </vt:lpstr>
      <vt:lpstr>Результаты анкетирования  моих одноклассников представлены в диаграммах:</vt:lpstr>
      <vt:lpstr>Тестирование оранжевых соков на наличие в них красителей</vt:lpstr>
      <vt:lpstr>Тестирование красных соков на наличие в них красителей</vt:lpstr>
      <vt:lpstr>Тест на содержание искусственных ароматизаторов:</vt:lpstr>
      <vt:lpstr>Слайд 10</vt:lpstr>
      <vt:lpstr> СПАСИБО ЗА ВНИМАНИЕ!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 Windows</cp:lastModifiedBy>
  <cp:revision>34</cp:revision>
  <dcterms:created xsi:type="dcterms:W3CDTF">2018-12-09T18:05:14Z</dcterms:created>
  <dcterms:modified xsi:type="dcterms:W3CDTF">2019-01-24T06:17:33Z</dcterms:modified>
</cp:coreProperties>
</file>