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0"/>
  </p:normalViewPr>
  <p:slideViewPr>
    <p:cSldViewPr snapToGrid="0" snapToObjects="1">
      <p:cViewPr varScale="1">
        <p:scale>
          <a:sx n="90" d="100"/>
          <a:sy n="90" d="100"/>
        </p:scale>
        <p:origin x="184" y="6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5361D-C006-654C-B10E-CFA1F29E60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D04311-C3D8-C444-966D-25E08C8119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8C907B-7FCE-D84E-B1F5-2B77EA605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4B4629-FD56-594D-A64A-722FBA3E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F5ABDF-D149-8746-86CB-B0F195AF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622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90FD4-8634-314A-9354-75FBD3C81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78747B-BF36-104A-BA47-5862FCD2E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B4F0F2-93C9-7C46-B30D-6FF5CEA6E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9070F7-ABB2-B24C-B2B1-DF26AFA19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AC2071-2807-7F4E-80DD-2897A5D3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83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6CA538A-EF81-8E41-A1CC-ADAB6E3E0A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3E0344-95B0-424D-9E4C-3E5D006ED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93524F-9F85-7541-838B-3FA33EA7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92E06C-2618-4F4E-99BB-64A5424B5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B75C69-3BB8-D644-9EAE-C3441A23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529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E2B43-FC10-E54E-A1A6-451C33534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B4BB0E-D25B-EE46-9FD0-2FE022C9B7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73C351-FBE6-7248-A2E8-D0E950F1E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9EA6B9-EB50-AE40-A8C5-33A251B4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DBB69E-A312-3449-BA8D-989CB2B29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31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82A0C1-D76A-9547-A300-7FAF777E5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FF151E-2B6E-4444-AF42-C3971F68C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033590-86A6-C444-955C-988F9ABC8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9F87B4-4C2A-8344-AFC5-BD0A8AA04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08A205-38FB-F24B-87E3-0D708DD9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272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758714-2E62-DE46-BFBE-EF9EEF37A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45671A-E395-284E-A5DC-282205AA61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F98530-7302-814D-B6D1-8940560A1C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8CBA55-3096-8F44-8606-10B5FD1D2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AD3FFB-B2D3-3C45-9B02-08F2A4E4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1DDF3-AACA-8343-B534-A6B0A4796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5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8EC7C2-2533-1A4F-94D4-1EFB59014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4D4B12-C402-954C-8E23-C780872EA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6A6843-18CF-C34E-A63C-24063FEBE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3DF452F-97FE-C54D-AD88-CBAD6AB2A9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436AA65-B4B2-374E-B225-A45D878D45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CFF1022-4D0E-4146-B66F-861A1CAB4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D682741-F2D2-754A-9863-2B8BAB44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7975AE6-E2A9-DD49-856F-AB73FF84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66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BA0A3-52BD-D641-BDA5-4697EDABC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28D318-94B0-2642-A8F0-E37DC1E8F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744EE6-E2D7-AC45-89DB-E888CD84C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0C76CA-A7BD-994B-A45A-60287B705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41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3D7770-A623-3147-BCD8-3535F17E1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CA0732-9922-7040-93A8-870ED41C4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88BD0D-9556-5740-8A50-8CAF0E4CD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296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FD464-B21E-E24C-9752-5494BA3A4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4C51F4-DE9A-4947-83D8-965B680B3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D38ADF-3E85-6A4E-8B34-48D4DAFFD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26C93A-F92F-384B-8E4C-7F617CA3E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499066-9CF8-054E-85A2-C1841920A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E53E82-8D44-8241-9173-53EAD5042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36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7A58A-357F-FC4D-B5F1-3FA59B02C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6ED83A-C6A7-AA42-BB57-645EE979D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47E4CF-88E4-F440-8F0C-B044821749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A8D96-E562-8C4B-B9EE-555399A5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FC51A4-F8E9-824C-8279-1B0139AFE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7857C8-7274-BA42-9A6A-FC61A7CC8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90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D1735C-E2E8-514B-BA2F-D0831BD66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448A1F-4B76-8A4D-85A0-28B9DDDE2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FA6034-E54E-6443-8D39-BBBBB74BC7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A5FA3-7BDE-D942-86F9-A53B2237776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239494-4C1C-214C-827C-7280164F3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385427-DB7A-ED49-8FC7-5B7DA338F6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0EDF5-24B2-154A-9FA8-C5FAFD475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84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8888F2-2689-564E-AD98-DF896CE620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3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C9B4B880-2CFF-FE40-AD44-B192C3B1122B}"/>
              </a:ext>
            </a:extLst>
          </p:cNvPr>
          <p:cNvSpPr/>
          <p:nvPr/>
        </p:nvSpPr>
        <p:spPr>
          <a:xfrm>
            <a:off x="370709" y="259486"/>
            <a:ext cx="3601216" cy="6215449"/>
          </a:xfrm>
          <a:prstGeom prst="roundRect">
            <a:avLst/>
          </a:prstGeom>
          <a:blipFill>
            <a:blip r:embed="rId3">
              <a:alphaModFix amt="90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F7E0D0-50E0-1F45-87EF-E6C32F5F606E}"/>
              </a:ext>
            </a:extLst>
          </p:cNvPr>
          <p:cNvSpPr txBox="1"/>
          <p:nvPr/>
        </p:nvSpPr>
        <p:spPr>
          <a:xfrm>
            <a:off x="449673" y="373786"/>
            <a:ext cx="344328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u="sng" dirty="0"/>
              <a:t>Бутерброды с виноградом и сыром Брынза.</a:t>
            </a:r>
          </a:p>
          <a:p>
            <a:pPr algn="ctr"/>
            <a:r>
              <a:rPr lang="ru-RU" sz="1200" dirty="0"/>
              <a:t>Ингредиенты:</a:t>
            </a:r>
          </a:p>
          <a:p>
            <a:pPr algn="just"/>
            <a:r>
              <a:rPr lang="ru-RU" sz="1200" dirty="0"/>
              <a:t>· 27 шт. виноград (черный)        · 9 ломтиков хлеб</a:t>
            </a:r>
            <a:r>
              <a:rPr lang="en-US" sz="1200" dirty="0" err="1"/>
              <a:t>а</a:t>
            </a:r>
            <a:endParaRPr lang="ru-RU" sz="1200" dirty="0"/>
          </a:p>
          <a:p>
            <a:pPr algn="just"/>
            <a:r>
              <a:rPr lang="ru-RU" sz="1200" dirty="0"/>
              <a:t>· 5 шт. виноград (белый) </a:t>
            </a:r>
            <a:r>
              <a:rPr lang="en-US" sz="1200" dirty="0"/>
              <a:t>       </a:t>
            </a:r>
            <a:r>
              <a:rPr lang="ru-RU" sz="1200" dirty="0"/>
              <a:t>· 130 гр. сыр (Брынза)</a:t>
            </a:r>
          </a:p>
          <a:p>
            <a:pPr algn="just"/>
            <a:r>
              <a:rPr lang="ru-RU" sz="1200" dirty="0"/>
              <a:t>1. Ломтики хлеба для тостов (диаметр 7-8 см.), выкладываем на противень, отправляем в духовку при 200-220 градусах и подсушиваем 5-7 минут.</a:t>
            </a:r>
          </a:p>
          <a:p>
            <a:pPr algn="just"/>
            <a:r>
              <a:rPr lang="ru-RU" sz="1200" dirty="0"/>
              <a:t>2. Вынимаем и остужаем.</a:t>
            </a:r>
          </a:p>
          <a:p>
            <a:pPr algn="just"/>
            <a:r>
              <a:rPr lang="ru-RU" sz="1200" dirty="0"/>
              <a:t>3. Берем черный и белый виноград. Черный виноград разрезаем вдоль на 2 равные части, а белый поперек.</a:t>
            </a:r>
          </a:p>
          <a:p>
            <a:pPr algn="just"/>
            <a:r>
              <a:rPr lang="ru-RU" sz="1200" dirty="0"/>
              <a:t>4. На хлеб наносим слой сыра Брынза </a:t>
            </a:r>
          </a:p>
          <a:p>
            <a:pPr algn="just"/>
            <a:r>
              <a:rPr lang="ru-RU" sz="1200" dirty="0"/>
              <a:t>5. На середину хлеба выкладываем половинки белого винограда разрезанной стороной вниз.</a:t>
            </a:r>
          </a:p>
          <a:p>
            <a:pPr algn="just"/>
            <a:r>
              <a:rPr lang="ru-RU" sz="1200" dirty="0"/>
              <a:t>6. По краям размещаем половинки черного винограда..</a:t>
            </a:r>
          </a:p>
          <a:p>
            <a:pPr algn="just"/>
            <a:r>
              <a:rPr lang="ru-RU" sz="1200" dirty="0"/>
              <a:t>7. Сверху можно добавить измельченные орехи. Такие бутерброды отлично подойдут и в качестве закуски к вину. Приятного аппетита!!!</a:t>
            </a:r>
          </a:p>
          <a:p>
            <a:endParaRPr lang="ru-RU" dirty="0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8A015646-E101-364E-BA95-17CF8F1C143C}"/>
              </a:ext>
            </a:extLst>
          </p:cNvPr>
          <p:cNvSpPr/>
          <p:nvPr/>
        </p:nvSpPr>
        <p:spPr>
          <a:xfrm>
            <a:off x="4273570" y="259485"/>
            <a:ext cx="3601216" cy="6215449"/>
          </a:xfrm>
          <a:prstGeom prst="roundRect">
            <a:avLst/>
          </a:prstGeom>
          <a:blipFill>
            <a:blip r:embed="rId3">
              <a:alphaModFix amt="91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226B54A4-2447-7648-BBD3-67A818CC95E6}"/>
              </a:ext>
            </a:extLst>
          </p:cNvPr>
          <p:cNvSpPr/>
          <p:nvPr/>
        </p:nvSpPr>
        <p:spPr>
          <a:xfrm>
            <a:off x="8176432" y="259485"/>
            <a:ext cx="3601216" cy="6215449"/>
          </a:xfrm>
          <a:prstGeom prst="roundRect">
            <a:avLst/>
          </a:prstGeom>
          <a:blipFill>
            <a:blip r:embed="rId3">
              <a:alphaModFix amt="91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E:\Buterbrody-s-vinogradom-i-syrom-Brynza-7.jpg">
            <a:extLst>
              <a:ext uri="{FF2B5EF4-FFF2-40B4-BE49-F238E27FC236}">
                <a16:creationId xmlns:a16="http://schemas.microsoft.com/office/drawing/2014/main" id="{347A4219-117F-1240-89E0-93CBDB7CBCB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80" y="4106581"/>
            <a:ext cx="3227472" cy="215164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1C2ED48-A5A1-DF4E-9B93-AD79C2502606}"/>
              </a:ext>
            </a:extLst>
          </p:cNvPr>
          <p:cNvSpPr txBox="1"/>
          <p:nvPr/>
        </p:nvSpPr>
        <p:spPr>
          <a:xfrm>
            <a:off x="8350457" y="373786"/>
            <a:ext cx="32531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u="sng" dirty="0"/>
              <a:t>Виноградный </a:t>
            </a:r>
            <a:r>
              <a:rPr lang="ru-RU" sz="1200" b="1" u="sng" dirty="0" err="1"/>
              <a:t>сорбет</a:t>
            </a:r>
            <a:r>
              <a:rPr lang="ru-RU" sz="1200" b="1" u="sng" dirty="0"/>
              <a:t>.</a:t>
            </a:r>
            <a:endParaRPr lang="ru-RU" sz="1200" dirty="0"/>
          </a:p>
          <a:p>
            <a:pPr algn="ctr"/>
            <a:r>
              <a:rPr lang="ru-RU" sz="1200" dirty="0"/>
              <a:t>Ингредиенты:</a:t>
            </a:r>
          </a:p>
          <a:p>
            <a:pPr lvl="0"/>
            <a:r>
              <a:rPr lang="ru-RU" sz="1200" dirty="0"/>
              <a:t>- Виноград</a:t>
            </a:r>
          </a:p>
          <a:p>
            <a:pPr lvl="0"/>
            <a:r>
              <a:rPr lang="ru-RU" sz="1200" dirty="0"/>
              <a:t>- Виноградный сок </a:t>
            </a:r>
          </a:p>
          <a:p>
            <a:pPr lvl="0"/>
            <a:r>
              <a:rPr lang="ru-RU" sz="1200" dirty="0"/>
              <a:t>- Лёд</a:t>
            </a:r>
          </a:p>
          <a:p>
            <a:r>
              <a:rPr lang="ru-RU" sz="1200" dirty="0"/>
              <a:t> Измельчите все ингредиенты в чаше блендера на высокой скорости. Получившуюся смесь разлить по формочкам, воткнуть палочки для эскимо и заморозить. Будет отменный виноградный </a:t>
            </a:r>
            <a:r>
              <a:rPr lang="ru-RU" sz="1200" dirty="0" err="1"/>
              <a:t>сорбет</a:t>
            </a:r>
            <a:r>
              <a:rPr lang="ru-RU" sz="1200" dirty="0"/>
              <a:t>!</a:t>
            </a:r>
          </a:p>
          <a:p>
            <a:endParaRPr lang="ru-RU" dirty="0"/>
          </a:p>
        </p:txBody>
      </p:sp>
      <p:pic>
        <p:nvPicPr>
          <p:cNvPr id="15" name="Рисунок 14" descr="https://www.gastronom.ru/binfiles/images/20190830/bcccd19a.jpg">
            <a:extLst>
              <a:ext uri="{FF2B5EF4-FFF2-40B4-BE49-F238E27FC236}">
                <a16:creationId xmlns:a16="http://schemas.microsoft.com/office/drawing/2014/main" id="{6799A66E-C120-2140-A7E2-8CF5A9C421B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95" y="4153898"/>
            <a:ext cx="3532153" cy="2104331"/>
          </a:xfrm>
          <a:prstGeom prst="rect">
            <a:avLst/>
          </a:prstGeom>
          <a:noFill/>
          <a:ln>
            <a:noFill/>
          </a:ln>
          <a:effectLst>
            <a:softEdge rad="1143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CB67A46-9A42-8640-9F66-2607F3D07215}"/>
              </a:ext>
            </a:extLst>
          </p:cNvPr>
          <p:cNvSpPr txBox="1"/>
          <p:nvPr/>
        </p:nvSpPr>
        <p:spPr>
          <a:xfrm>
            <a:off x="4558907" y="373786"/>
            <a:ext cx="307418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u="sng" dirty="0"/>
              <a:t>Виноградный джем</a:t>
            </a:r>
            <a:endParaRPr lang="ru-RU" sz="1200" dirty="0"/>
          </a:p>
          <a:p>
            <a:pPr algn="ctr"/>
            <a:r>
              <a:rPr lang="ru-RU" sz="1200" dirty="0"/>
              <a:t>Ингредиенты:</a:t>
            </a:r>
          </a:p>
          <a:p>
            <a:pPr lvl="0" algn="just"/>
            <a:r>
              <a:rPr lang="ru-RU" sz="1200" dirty="0"/>
              <a:t>1 кг светлого винограда без косточек</a:t>
            </a:r>
          </a:p>
          <a:p>
            <a:pPr lvl="0" algn="just"/>
            <a:r>
              <a:rPr lang="ru-RU" sz="1200" dirty="0"/>
              <a:t>200 г сахара</a:t>
            </a:r>
          </a:p>
          <a:p>
            <a:pPr lvl="0" algn="just"/>
            <a:r>
              <a:rPr lang="ru-RU" sz="1200" dirty="0"/>
              <a:t>1 лимон</a:t>
            </a:r>
          </a:p>
          <a:p>
            <a:pPr algn="just"/>
            <a:r>
              <a:rPr lang="ru-RU" sz="1200" dirty="0"/>
              <a:t>Любите готовить варенья, джемы и конфитюры? Приготовьте джем из винограда. Ягоды положите в кастрюлю и на слабом огне прогревайте, пока они не лопнут и не дадут сок. Снимите с огня и процедите. Подавите ягоды </a:t>
            </a:r>
            <a:r>
              <a:rPr lang="ru-RU" sz="1200" dirty="0" err="1"/>
              <a:t>толкушкой</a:t>
            </a:r>
            <a:r>
              <a:rPr lang="ru-RU" sz="1200" dirty="0"/>
              <a:t>, чтобы извлечь максимум сока, шкурки удалите, сок верните в кастрюлю. Добавьте сахар и лимон с кожицей (без косточек!), нарезанный средними дольками. Увеличьте огонь до среднего и варите, постоянно помешивая, до </a:t>
            </a:r>
            <a:r>
              <a:rPr lang="ru-RU" sz="1200" dirty="0" err="1"/>
              <a:t>загустения</a:t>
            </a:r>
            <a:r>
              <a:rPr lang="ru-RU" sz="1200" dirty="0"/>
              <a:t>. Разложите по банкам. Всё!  </a:t>
            </a:r>
          </a:p>
          <a:p>
            <a:endParaRPr lang="ru-RU" sz="1200" dirty="0"/>
          </a:p>
        </p:txBody>
      </p:sp>
      <p:pic>
        <p:nvPicPr>
          <p:cNvPr id="17" name="Рисунок 16" descr="Виноградный джем с лимоном">
            <a:extLst>
              <a:ext uri="{FF2B5EF4-FFF2-40B4-BE49-F238E27FC236}">
                <a16:creationId xmlns:a16="http://schemas.microsoft.com/office/drawing/2014/main" id="{9B01A1A4-CB85-7F45-BE78-3538E86FF4A5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" r="3153"/>
          <a:stretch/>
        </p:blipFill>
        <p:spPr bwMode="auto">
          <a:xfrm>
            <a:off x="4302224" y="4109794"/>
            <a:ext cx="3587551" cy="2192537"/>
          </a:xfrm>
          <a:prstGeom prst="rect">
            <a:avLst/>
          </a:prstGeom>
          <a:noFill/>
          <a:ln>
            <a:noFill/>
          </a:ln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570070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5D2CE6-6128-ED4F-9517-0F6B581B525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3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FFA44E3-CBD2-A64B-BF3C-73031DBCC722}"/>
              </a:ext>
            </a:extLst>
          </p:cNvPr>
          <p:cNvSpPr/>
          <p:nvPr/>
        </p:nvSpPr>
        <p:spPr>
          <a:xfrm>
            <a:off x="372695" y="259485"/>
            <a:ext cx="3601216" cy="6215448"/>
          </a:xfrm>
          <a:prstGeom prst="roundRect">
            <a:avLst/>
          </a:prstGeom>
          <a:blipFill>
            <a:blip r:embed="rId3">
              <a:alphaModFix amt="91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03EE6155-85DC-9F4E-8FB0-C2E8B5AC252A}"/>
              </a:ext>
            </a:extLst>
          </p:cNvPr>
          <p:cNvSpPr/>
          <p:nvPr/>
        </p:nvSpPr>
        <p:spPr>
          <a:xfrm>
            <a:off x="4273570" y="259485"/>
            <a:ext cx="3601216" cy="6215449"/>
          </a:xfrm>
          <a:prstGeom prst="roundRect">
            <a:avLst/>
          </a:prstGeom>
          <a:blipFill>
            <a:blip r:embed="rId3">
              <a:alphaModFix amt="91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A257A006-9E04-A64A-9637-71B1063885A8}"/>
              </a:ext>
            </a:extLst>
          </p:cNvPr>
          <p:cNvSpPr/>
          <p:nvPr/>
        </p:nvSpPr>
        <p:spPr>
          <a:xfrm>
            <a:off x="8176432" y="259485"/>
            <a:ext cx="3601216" cy="6215449"/>
          </a:xfrm>
          <a:prstGeom prst="roundRect">
            <a:avLst/>
          </a:prstGeom>
          <a:blipFill>
            <a:blip r:embed="rId3">
              <a:alphaModFix amt="91000"/>
            </a:blip>
            <a:tile tx="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539487-4286-FD47-9ACD-B47AAB013CA6}"/>
              </a:ext>
            </a:extLst>
          </p:cNvPr>
          <p:cNvSpPr txBox="1"/>
          <p:nvPr/>
        </p:nvSpPr>
        <p:spPr>
          <a:xfrm>
            <a:off x="429049" y="259485"/>
            <a:ext cx="34885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u="sng" dirty="0"/>
              <a:t>Виноград в сиропе на зиму</a:t>
            </a:r>
            <a:endParaRPr lang="ru-RU" sz="1200" dirty="0"/>
          </a:p>
          <a:p>
            <a:pPr algn="ctr"/>
            <a:r>
              <a:rPr lang="ru-RU" sz="1200" dirty="0"/>
              <a:t>Ингредиенты:</a:t>
            </a:r>
          </a:p>
          <a:p>
            <a:pPr lvl="0" algn="just"/>
            <a:r>
              <a:rPr lang="ru-RU" sz="1200" dirty="0"/>
              <a:t>Виноград "</a:t>
            </a:r>
            <a:r>
              <a:rPr lang="ru-RU" sz="1200" dirty="0" err="1"/>
              <a:t>Киш-миш</a:t>
            </a:r>
            <a:r>
              <a:rPr lang="ru-RU" sz="1200" dirty="0"/>
              <a:t>" - 400 г</a:t>
            </a:r>
          </a:p>
          <a:p>
            <a:pPr lvl="0" algn="just"/>
            <a:r>
              <a:rPr lang="ru-RU" sz="1200" dirty="0"/>
              <a:t>Сахар - 1 стакан</a:t>
            </a:r>
          </a:p>
          <a:p>
            <a:pPr lvl="0" algn="just"/>
            <a:r>
              <a:rPr lang="ru-RU" sz="1200" dirty="0"/>
              <a:t>Вода - 0,5 стакана</a:t>
            </a:r>
          </a:p>
          <a:p>
            <a:pPr algn="just"/>
            <a:r>
              <a:rPr lang="ru-RU" sz="1200" dirty="0"/>
              <a:t>В кастрюлю или в казан всыплем сахарный песок, зальем воду и поместим емкость на плиту. Сварим сироп в течение 2-3 минут. </a:t>
            </a:r>
          </a:p>
          <a:p>
            <a:pPr algn="just"/>
            <a:r>
              <a:rPr lang="ru-RU" sz="1200" dirty="0"/>
              <a:t>В сироп опустим ягоды винограда, отварим 1 минуту и выключим нагрев. Оставим ягодки остывать в сиропе, чтобы они его втянули в себя. На это уйдет около 30 минут.</a:t>
            </a:r>
          </a:p>
          <a:p>
            <a:pPr algn="just"/>
            <a:r>
              <a:rPr lang="ru-RU" sz="1200" dirty="0"/>
              <a:t>Далее остывшую заготовку снова поместим на плиту и прогреем до кипения, опять выключим нагрев и оставим остывать 30 минут. Потом снова прогреем до кипения и сразу же обдадим приготовленные чистые банки и крышки кипятком. По желанию - простерилизуем их в духовке или микроволновке.</a:t>
            </a:r>
          </a:p>
          <a:p>
            <a:pPr algn="just"/>
            <a:endParaRPr lang="ru-RU" sz="1200" dirty="0"/>
          </a:p>
        </p:txBody>
      </p:sp>
      <p:pic>
        <p:nvPicPr>
          <p:cNvPr id="11" name="Рисунок 10" descr="Фото винограда в сиропе на зиму">
            <a:extLst>
              <a:ext uri="{FF2B5EF4-FFF2-40B4-BE49-F238E27FC236}">
                <a16:creationId xmlns:a16="http://schemas.microsoft.com/office/drawing/2014/main" id="{9497D942-BAFB-D44A-AE32-C2FC78FBFDEA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" r="5053"/>
          <a:stretch/>
        </p:blipFill>
        <p:spPr bwMode="auto">
          <a:xfrm>
            <a:off x="362231" y="3732630"/>
            <a:ext cx="3407157" cy="2543756"/>
          </a:xfrm>
          <a:prstGeom prst="rect">
            <a:avLst/>
          </a:prstGeom>
          <a:noFill/>
          <a:ln>
            <a:noFill/>
          </a:ln>
          <a:effectLst>
            <a:softEdge rad="1651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2D5AF2-247A-C449-8421-DB5A5FECAE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3266" y="4295186"/>
            <a:ext cx="3121401" cy="1981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36DEF90-3CE4-1448-AD0A-3254CCB2AEAA}"/>
              </a:ext>
            </a:extLst>
          </p:cNvPr>
          <p:cNvSpPr txBox="1"/>
          <p:nvPr/>
        </p:nvSpPr>
        <p:spPr>
          <a:xfrm>
            <a:off x="9402748" y="3796111"/>
            <a:ext cx="237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 Софьи КАЛУГИНОЙ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CF31C51-AAD9-1142-96DE-A05F9D99FF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7076" y="1768364"/>
            <a:ext cx="3463194" cy="4506434"/>
          </a:xfrm>
          <a:prstGeom prst="rect">
            <a:avLst/>
          </a:prstGeom>
          <a:effectLst>
            <a:glow rad="444500">
              <a:schemeClr val="accent4">
                <a:satMod val="175000"/>
                <a:alpha val="18000"/>
              </a:schemeClr>
            </a:glow>
            <a:softEdge rad="0"/>
          </a:effec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4E38FFC-065D-3547-879A-767826913DF9}"/>
              </a:ext>
            </a:extLst>
          </p:cNvPr>
          <p:cNvSpPr/>
          <p:nvPr/>
        </p:nvSpPr>
        <p:spPr>
          <a:xfrm>
            <a:off x="4300712" y="761913"/>
            <a:ext cx="3546932" cy="52322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Приятного аппетита!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D166AA2-4A33-CC4B-BDC9-85FE43B654CA}"/>
              </a:ext>
            </a:extLst>
          </p:cNvPr>
          <p:cNvSpPr/>
          <p:nvPr/>
        </p:nvSpPr>
        <p:spPr>
          <a:xfrm rot="19492566">
            <a:off x="7606500" y="1395252"/>
            <a:ext cx="505901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Unicode MS" panose="020B0604020202020204" pitchFamily="34" charset="-128"/>
                <a:ea typeface="Brush Script MT" panose="03060802040406070304" pitchFamily="66" charset="-122"/>
                <a:cs typeface="Brush Script MT" panose="03060802040406070304" pitchFamily="66" charset="-122"/>
              </a:rPr>
              <a:t>КУЛИНАРНЫЕ РЕЦЕПТЫ</a:t>
            </a:r>
            <a:endParaRPr lang="ru-RU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4167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421</Words>
  <Application>Microsoft Macintosh PowerPoint</Application>
  <PresentationFormat>Широкоэкранный</PresentationFormat>
  <Paragraphs>34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 Unicode MS</vt:lpstr>
      <vt:lpstr>Brush Script MT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12</cp:revision>
  <dcterms:created xsi:type="dcterms:W3CDTF">2021-11-08T10:21:10Z</dcterms:created>
  <dcterms:modified xsi:type="dcterms:W3CDTF">2021-11-15T08:17:30Z</dcterms:modified>
</cp:coreProperties>
</file>